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2" r:id="rId1"/>
  </p:sldMasterIdLst>
  <p:sldIdLst>
    <p:sldId id="256" r:id="rId2"/>
    <p:sldId id="257" r:id="rId3"/>
    <p:sldId id="258" r:id="rId4"/>
    <p:sldId id="262" r:id="rId5"/>
    <p:sldId id="259" r:id="rId6"/>
    <p:sldId id="260" r:id="rId7"/>
    <p:sldId id="267" r:id="rId8"/>
    <p:sldId id="261" r:id="rId9"/>
    <p:sldId id="263" r:id="rId10"/>
    <p:sldId id="264" r:id="rId11"/>
    <p:sldId id="265" r:id="rId12"/>
    <p:sldId id="268" r:id="rId13"/>
    <p:sldId id="269" r:id="rId14"/>
    <p:sldId id="270" r:id="rId15"/>
    <p:sldId id="272" r:id="rId16"/>
    <p:sldId id="266" r:id="rId17"/>
  </p:sldIdLst>
  <p:sldSz cx="9144000" cy="6858000" type="screen4x3"/>
  <p:notesSz cx="6858000" cy="9144000"/>
  <p:embeddedFontLst>
    <p:embeddedFont>
      <p:font typeface="Roboto" pitchFamily="2" charset="0"/>
      <p:regular r:id="rId18"/>
      <p:bold r:id="rId19"/>
      <p:italic r:id="rId20"/>
      <p:boldItalic r:id="rId21"/>
    </p:embeddedFont>
    <p:embeddedFont>
      <p:font typeface="Calibri" panose="020F0502020204030204" pitchFamily="34" charset="0"/>
      <p:regular r:id="rId22"/>
      <p:bold r:id="rId23"/>
      <p:italic r:id="rId24"/>
      <p:boldItalic r:id="rId25"/>
    </p:embeddedFont>
    <p:embeddedFont>
      <p:font typeface="Segoe UI Light" panose="020B0502040204020203" pitchFamily="34" charset="0"/>
      <p:regular r:id="rId26"/>
      <p:italic r:id="rId27"/>
    </p:embeddedFont>
    <p:embeddedFont>
      <p:font typeface="Calibri Light" panose="020F0302020204030204" pitchFamily="34" charset="0"/>
      <p:regular r:id="rId28"/>
      <p:italic r:id="rId29"/>
    </p:embeddedFont>
    <p:embeddedFont>
      <p:font typeface="Segoe UI" panose="020B0502040204020203"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47" autoAdjust="0"/>
    <p:restoredTop sz="94660"/>
  </p:normalViewPr>
  <p:slideViewPr>
    <p:cSldViewPr>
      <p:cViewPr varScale="1">
        <p:scale>
          <a:sx n="70" d="100"/>
          <a:sy n="70" d="100"/>
        </p:scale>
        <p:origin x="1398"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8232989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524093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17001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9/1/2013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1557032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569271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9/1/2013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704746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9/1/2013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34178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9/1/2013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69129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98729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66910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7966871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D8BD707-D9CF-40AE-B4C6-C98DA3205C09}" type="datetimeFigureOut">
              <a:rPr lang="en-US" smtClean="0"/>
              <a:pPr/>
              <a:t>9/1/2013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3396837155"/>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2600" y="3124200"/>
            <a:ext cx="6858000" cy="2387600"/>
          </a:xfrm>
        </p:spPr>
        <p:txBody>
          <a:bodyPr>
            <a:normAutofit/>
          </a:bodyPr>
          <a:lstStyle/>
          <a:p>
            <a:pPr algn="r"/>
            <a:r>
              <a:rPr lang="en-US" sz="15000" dirty="0" err="1" smtClean="0">
                <a:latin typeface="Segoe UI Light" panose="020B0502040204020203" pitchFamily="34" charset="0"/>
                <a:ea typeface="Roboto" pitchFamily="2" charset="0"/>
                <a:cs typeface="Segoe UI" panose="020B0502040204020203" pitchFamily="34" charset="0"/>
              </a:rPr>
              <a:t>Skoolyf</a:t>
            </a:r>
            <a:endParaRPr lang="en-US" sz="15000" dirty="0">
              <a:latin typeface="Segoe UI Light" panose="020B0502040204020203" pitchFamily="34" charset="0"/>
              <a:ea typeface="Roboto" pitchFamily="2" charset="0"/>
              <a:cs typeface="Segoe UI" panose="020B0502040204020203" pitchFamily="34" charset="0"/>
            </a:endParaRPr>
          </a:p>
        </p:txBody>
      </p:sp>
    </p:spTree>
    <p:extLst>
      <p:ext uri="{BB962C8B-B14F-4D97-AF65-F5344CB8AC3E}">
        <p14:creationId xmlns:p14="http://schemas.microsoft.com/office/powerpoint/2010/main" val="32644821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Segoe UI Light" panose="020B0502040204020203" pitchFamily="34" charset="0"/>
                <a:cs typeface="Segoe UI Light" panose="020B0502040204020203" pitchFamily="34" charset="0"/>
              </a:rPr>
              <a:t>Scopes:</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a:xfrm>
            <a:off x="304800" y="1981200"/>
            <a:ext cx="8534400" cy="4525963"/>
          </a:xfrm>
        </p:spPr>
        <p:txBody>
          <a:bodyPr>
            <a:normAutofit/>
          </a:bodyPr>
          <a:lstStyle/>
          <a:p>
            <a:pPr lvl="0"/>
            <a:r>
              <a:rPr lang="en-PH" sz="2800" dirty="0" smtClean="0">
                <a:latin typeface="Segoe UI Light" panose="020B0502040204020203" pitchFamily="34" charset="0"/>
                <a:cs typeface="Segoe UI Light" panose="020B0502040204020203" pitchFamily="34" charset="0"/>
              </a:rPr>
              <a:t>create, view, find &amp; modify s, batches, sections, clubs, groups, </a:t>
            </a:r>
            <a:r>
              <a:rPr lang="en-PH" sz="2800" dirty="0" smtClean="0">
                <a:latin typeface="Segoe UI Light" panose="020B0502040204020203" pitchFamily="34" charset="0"/>
                <a:cs typeface="Segoe UI Light" panose="020B0502040204020203" pitchFamily="34" charset="0"/>
              </a:rPr>
              <a:t>users</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add friend, invite users to join a batch, section, club, group </a:t>
            </a:r>
          </a:p>
          <a:p>
            <a:pPr lvl="0"/>
            <a:r>
              <a:rPr lang="en-PH" sz="2800" dirty="0" smtClean="0">
                <a:latin typeface="Segoe UI Light" panose="020B0502040204020203" pitchFamily="34" charset="0"/>
                <a:cs typeface="Segoe UI Light" panose="020B0502040204020203" pitchFamily="34" charset="0"/>
              </a:rPr>
              <a:t>join &amp; un join a batches, sections, clubs, groups</a:t>
            </a:r>
          </a:p>
          <a:p>
            <a:pPr lvl="0"/>
            <a:endParaRPr lang="en-PH" sz="2800" dirty="0" smtClean="0">
              <a:latin typeface="Segoe UI Light" panose="020B0502040204020203" pitchFamily="34" charset="0"/>
              <a:cs typeface="Segoe UI Light" panose="020B0502040204020203" pitchFamily="34" charset="0"/>
            </a:endParaRPr>
          </a:p>
          <a:p>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03320800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Segoe UI Light" panose="020B0502040204020203" pitchFamily="34" charset="0"/>
                <a:cs typeface="Segoe UI Light" panose="020B0502040204020203" pitchFamily="34" charset="0"/>
              </a:rPr>
              <a:t>Scopes:</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a:xfrm>
            <a:off x="1295400" y="1600200"/>
            <a:ext cx="7467600" cy="4525963"/>
          </a:xfrm>
        </p:spPr>
        <p:txBody>
          <a:bodyPr>
            <a:normAutofit/>
          </a:bodyPr>
          <a:lstStyle/>
          <a:p>
            <a:pPr lvl="0"/>
            <a:r>
              <a:rPr lang="en-PH" sz="2800" dirty="0" smtClean="0">
                <a:latin typeface="Segoe UI Light" panose="020B0502040204020203" pitchFamily="34" charset="0"/>
                <a:cs typeface="Segoe UI Light" panose="020B0502040204020203" pitchFamily="34" charset="0"/>
              </a:rPr>
              <a:t>notifications </a:t>
            </a:r>
          </a:p>
          <a:p>
            <a:pPr lvl="0"/>
            <a:r>
              <a:rPr lang="en-PH" sz="2800" dirty="0" smtClean="0">
                <a:latin typeface="Segoe UI Light" panose="020B0502040204020203" pitchFamily="34" charset="0"/>
                <a:cs typeface="Segoe UI Light" panose="020B0502040204020203" pitchFamily="34" charset="0"/>
              </a:rPr>
              <a:t>comment</a:t>
            </a:r>
          </a:p>
          <a:p>
            <a:pPr lvl="1"/>
            <a:r>
              <a:rPr lang="en-PH" sz="2800" dirty="0" err="1" smtClean="0">
                <a:latin typeface="Segoe UI Light" panose="020B0502040204020203" pitchFamily="34" charset="0"/>
                <a:cs typeface="Segoe UI Light" panose="020B0502040204020203" pitchFamily="34" charset="0"/>
              </a:rPr>
              <a:t>Facebook</a:t>
            </a:r>
            <a:r>
              <a:rPr lang="en-PH" sz="2800" dirty="0" smtClean="0">
                <a:latin typeface="Segoe UI Light" panose="020B0502040204020203" pitchFamily="34" charset="0"/>
                <a:cs typeface="Segoe UI Light" panose="020B0502040204020203" pitchFamily="34" charset="0"/>
              </a:rPr>
              <a:t> comments</a:t>
            </a:r>
          </a:p>
          <a:p>
            <a:pPr lvl="1"/>
            <a:r>
              <a:rPr lang="en-PH" sz="2800" dirty="0" smtClean="0">
                <a:latin typeface="Segoe UI Light" panose="020B0502040204020203" pitchFamily="34" charset="0"/>
                <a:cs typeface="Segoe UI Light" panose="020B0502040204020203" pitchFamily="34" charset="0"/>
              </a:rPr>
              <a:t> </a:t>
            </a:r>
            <a:r>
              <a:rPr lang="en-PH" sz="2800" dirty="0" err="1" smtClean="0">
                <a:latin typeface="Segoe UI Light" panose="020B0502040204020203" pitchFamily="34" charset="0"/>
                <a:cs typeface="Segoe UI Light" panose="020B0502040204020203" pitchFamily="34" charset="0"/>
              </a:rPr>
              <a:t>Skoolyf</a:t>
            </a:r>
            <a:r>
              <a:rPr lang="en-PH" sz="2800" dirty="0" smtClean="0">
                <a:latin typeface="Segoe UI Light" panose="020B0502040204020203" pitchFamily="34" charset="0"/>
                <a:cs typeface="Segoe UI Light" panose="020B0502040204020203" pitchFamily="34" charset="0"/>
              </a:rPr>
              <a:t> comments</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add achievements &amp; jobs, statuses</a:t>
            </a:r>
            <a:endParaRPr lang="en-PH"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8866608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PH" sz="5400" dirty="0" smtClean="0">
                <a:latin typeface="Segoe UI Light" panose="020B0502040204020203" pitchFamily="34" charset="0"/>
                <a:cs typeface="Segoe UI Light" panose="020B0502040204020203" pitchFamily="34" charset="0"/>
              </a:rPr>
              <a:t>Scopes</a:t>
            </a:r>
            <a:endParaRPr lang="en-PH"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pPr lvl="0"/>
            <a:r>
              <a:rPr lang="en-PH" sz="2800" dirty="0" smtClean="0">
                <a:latin typeface="Segoe UI Light" panose="020B0502040204020203" pitchFamily="34" charset="0"/>
                <a:cs typeface="Segoe UI Light" panose="020B0502040204020203" pitchFamily="34" charset="0"/>
              </a:rPr>
              <a:t>add achievements &amp; jobs, </a:t>
            </a:r>
            <a:r>
              <a:rPr lang="en-PH" sz="2800" dirty="0" smtClean="0">
                <a:latin typeface="Segoe UI Light" panose="020B0502040204020203" pitchFamily="34" charset="0"/>
                <a:cs typeface="Segoe UI Light" panose="020B0502040204020203" pitchFamily="34" charset="0"/>
              </a:rPr>
              <a:t>statuses</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login &amp; logout </a:t>
            </a:r>
          </a:p>
          <a:p>
            <a:pPr lvl="0"/>
            <a:r>
              <a:rPr lang="en-PH" sz="2800" dirty="0" smtClean="0">
                <a:latin typeface="Segoe UI Light" panose="020B0502040204020203" pitchFamily="34" charset="0"/>
                <a:cs typeface="Segoe UI Light" panose="020B0502040204020203" pitchFamily="34" charset="0"/>
              </a:rPr>
              <a:t>settings </a:t>
            </a:r>
          </a:p>
          <a:p>
            <a:pPr lvl="0"/>
            <a:r>
              <a:rPr lang="en-PH" sz="2800" dirty="0" smtClean="0">
                <a:latin typeface="Segoe UI Light" panose="020B0502040204020203" pitchFamily="34" charset="0"/>
                <a:cs typeface="Segoe UI Light" panose="020B0502040204020203" pitchFamily="34" charset="0"/>
              </a:rPr>
              <a:t>control </a:t>
            </a:r>
            <a:r>
              <a:rPr lang="en-PH" sz="2800" dirty="0" smtClean="0">
                <a:latin typeface="Segoe UI Light" panose="020B0502040204020203" pitchFamily="34" charset="0"/>
                <a:cs typeface="Segoe UI Light" panose="020B0502040204020203" pitchFamily="34" charset="0"/>
              </a:rPr>
              <a:t>panel</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logging system</a:t>
            </a:r>
          </a:p>
          <a:p>
            <a:endParaRPr lang="en-PH" sz="2800" dirty="0">
              <a:latin typeface="Segoe UI Light" panose="020B0502040204020203" pitchFamily="34" charset="0"/>
              <a:cs typeface="Segoe UI Light" panose="020B0502040204020203" pitchFamily="34"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PH" sz="5400" dirty="0" smtClean="0">
                <a:latin typeface="Segoe UI Light" panose="020B0502040204020203" pitchFamily="34" charset="0"/>
                <a:cs typeface="Segoe UI Light" panose="020B0502040204020203" pitchFamily="34" charset="0"/>
              </a:rPr>
              <a:t>Scopes</a:t>
            </a:r>
            <a:endParaRPr lang="en-PH"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pPr lvl="0"/>
            <a:r>
              <a:rPr lang="en-PH" sz="2800" dirty="0" smtClean="0">
                <a:latin typeface="Segoe UI Light" panose="020B0502040204020203" pitchFamily="34" charset="0"/>
                <a:cs typeface="Segoe UI Light" panose="020B0502040204020203" pitchFamily="34" charset="0"/>
              </a:rPr>
              <a:t>Editor </a:t>
            </a:r>
          </a:p>
          <a:p>
            <a:pPr lvl="1"/>
            <a:r>
              <a:rPr lang="en-PH" sz="2800" dirty="0" smtClean="0">
                <a:latin typeface="Segoe UI Light" panose="020B0502040204020203" pitchFamily="34" charset="0"/>
                <a:cs typeface="Segoe UI Light" panose="020B0502040204020203" pitchFamily="34" charset="0"/>
              </a:rPr>
              <a:t>insert images, videos, links</a:t>
            </a:r>
          </a:p>
          <a:p>
            <a:pPr lvl="1"/>
            <a:r>
              <a:rPr lang="en-PH" sz="2800" dirty="0" smtClean="0">
                <a:latin typeface="Segoe UI Light" panose="020B0502040204020203" pitchFamily="34" charset="0"/>
                <a:cs typeface="Segoe UI Light" panose="020B0502040204020203" pitchFamily="34" charset="0"/>
              </a:rPr>
              <a:t>special characters</a:t>
            </a:r>
          </a:p>
          <a:p>
            <a:pPr lvl="1"/>
            <a:r>
              <a:rPr lang="en-PH" sz="2800" dirty="0" smtClean="0">
                <a:latin typeface="Segoe UI Light" panose="020B0502040204020203" pitchFamily="34" charset="0"/>
                <a:cs typeface="Segoe UI Light" panose="020B0502040204020203" pitchFamily="34" charset="0"/>
              </a:rPr>
              <a:t>current date &amp; time</a:t>
            </a:r>
          </a:p>
          <a:p>
            <a:pPr lvl="1"/>
            <a:r>
              <a:rPr lang="en-PH" sz="2800" dirty="0" smtClean="0">
                <a:latin typeface="Segoe UI Light" panose="020B0502040204020203" pitchFamily="34" charset="0"/>
                <a:cs typeface="Segoe UI Light" panose="020B0502040204020203" pitchFamily="34" charset="0"/>
              </a:rPr>
              <a:t>copy &amp; paste </a:t>
            </a:r>
          </a:p>
          <a:p>
            <a:pPr lvl="1"/>
            <a:r>
              <a:rPr lang="en-PH" sz="2800" dirty="0" smtClean="0">
                <a:latin typeface="Segoe UI Light" panose="020B0502040204020203" pitchFamily="34" charset="0"/>
                <a:cs typeface="Segoe UI Light" panose="020B0502040204020203" pitchFamily="34" charset="0"/>
              </a:rPr>
              <a:t>text or html indentations </a:t>
            </a:r>
          </a:p>
          <a:p>
            <a:endParaRPr lang="en-PH" sz="2800" dirty="0">
              <a:latin typeface="Segoe UI Light" panose="020B0502040204020203" pitchFamily="34" charset="0"/>
              <a:cs typeface="Segoe UI Light" panose="020B0502040204020203" pitchFamily="34"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sz="5400" dirty="0" smtClean="0">
                <a:latin typeface="Segoe UI Light" panose="020B0502040204020203" pitchFamily="34" charset="0"/>
                <a:cs typeface="Segoe UI Light" panose="020B0502040204020203" pitchFamily="34" charset="0"/>
              </a:rPr>
              <a:t>Scopes</a:t>
            </a:r>
            <a:endParaRPr lang="en-PH"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lstStyle/>
          <a:p>
            <a:pPr lvl="1"/>
            <a:r>
              <a:rPr lang="en-PH" sz="2800" dirty="0" smtClean="0">
                <a:latin typeface="Segoe UI Light" panose="020B0502040204020203" pitchFamily="34" charset="0"/>
                <a:cs typeface="Segoe UI Light" panose="020B0502040204020203" pitchFamily="34" charset="0"/>
              </a:rPr>
              <a:t>text formatting </a:t>
            </a:r>
          </a:p>
          <a:p>
            <a:pPr lvl="1"/>
            <a:r>
              <a:rPr lang="en-PH" sz="2800" dirty="0" smtClean="0">
                <a:latin typeface="Segoe UI Light" panose="020B0502040204020203" pitchFamily="34" charset="0"/>
                <a:cs typeface="Segoe UI Light" panose="020B0502040204020203" pitchFamily="34" charset="0"/>
              </a:rPr>
              <a:t>alignments </a:t>
            </a:r>
          </a:p>
          <a:p>
            <a:pPr lvl="1"/>
            <a:r>
              <a:rPr lang="en-PH" sz="2800" dirty="0" smtClean="0">
                <a:latin typeface="Segoe UI Light" panose="020B0502040204020203" pitchFamily="34" charset="0"/>
                <a:cs typeface="Segoe UI Light" panose="020B0502040204020203" pitchFamily="34" charset="0"/>
              </a:rPr>
              <a:t>viewing page</a:t>
            </a:r>
          </a:p>
          <a:p>
            <a:pPr lvl="1"/>
            <a:r>
              <a:rPr lang="en-PH" sz="2800" dirty="0" smtClean="0">
                <a:latin typeface="Segoe UI Light" panose="020B0502040204020203" pitchFamily="34" charset="0"/>
                <a:cs typeface="Segoe UI Light" panose="020B0502040204020203" pitchFamily="34" charset="0"/>
              </a:rPr>
              <a:t>source code</a:t>
            </a:r>
          </a:p>
          <a:p>
            <a:pPr lvl="1"/>
            <a:r>
              <a:rPr lang="en-PH" sz="2800" dirty="0" smtClean="0">
                <a:latin typeface="Segoe UI Light" panose="020B0502040204020203" pitchFamily="34" charset="0"/>
                <a:cs typeface="Segoe UI Light" panose="020B0502040204020203" pitchFamily="34" charset="0"/>
              </a:rPr>
              <a:t>create &amp; modify pages </a:t>
            </a:r>
          </a:p>
          <a:p>
            <a:pPr lvl="1"/>
            <a:r>
              <a:rPr lang="en-PH" sz="2800" dirty="0" smtClean="0">
                <a:latin typeface="Segoe UI Light" panose="020B0502040204020203" pitchFamily="34" charset="0"/>
                <a:cs typeface="Segoe UI Light" panose="020B0502040204020203" pitchFamily="34" charset="0"/>
              </a:rPr>
              <a:t>font styling</a:t>
            </a:r>
          </a:p>
          <a:p>
            <a:endParaRPr lang="en-PH" dirty="0">
              <a:latin typeface="Segoe UI Light" panose="020B0502040204020203" pitchFamily="34" charset="0"/>
              <a:cs typeface="Segoe UI Light" panose="020B0502040204020203" pitchFamily="34"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sz="5400" dirty="0" smtClean="0">
                <a:latin typeface="Segoe UI Light" panose="020B0502040204020203" pitchFamily="34" charset="0"/>
                <a:cs typeface="Segoe UI Light" panose="020B0502040204020203" pitchFamily="34" charset="0"/>
              </a:rPr>
              <a:t>Scopes</a:t>
            </a:r>
            <a:endParaRPr lang="en-PH"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lstStyle/>
          <a:p>
            <a:pPr lvl="1"/>
            <a:r>
              <a:rPr lang="en-PH" sz="2800" dirty="0" smtClean="0">
                <a:latin typeface="Segoe UI Light" panose="020B0502040204020203" pitchFamily="34" charset="0"/>
                <a:cs typeface="Segoe UI Light" panose="020B0502040204020203" pitchFamily="34" charset="0"/>
              </a:rPr>
              <a:t>invisible characters</a:t>
            </a:r>
          </a:p>
          <a:p>
            <a:pPr lvl="1"/>
            <a:r>
              <a:rPr lang="en-PH" sz="2800" dirty="0" smtClean="0">
                <a:latin typeface="Segoe UI Light" panose="020B0502040204020203" pitchFamily="34" charset="0"/>
                <a:cs typeface="Segoe UI Light" panose="020B0502040204020203" pitchFamily="34" charset="0"/>
              </a:rPr>
              <a:t>blocks</a:t>
            </a:r>
          </a:p>
          <a:p>
            <a:pPr lvl="1"/>
            <a:r>
              <a:rPr lang="en-PH" sz="2800" dirty="0" smtClean="0">
                <a:latin typeface="Segoe UI Light" panose="020B0502040204020203" pitchFamily="34" charset="0"/>
                <a:cs typeface="Segoe UI Light" panose="020B0502040204020203" pitchFamily="34" charset="0"/>
              </a:rPr>
              <a:t>visual aids lists </a:t>
            </a:r>
          </a:p>
          <a:p>
            <a:pPr lvl="1"/>
            <a:r>
              <a:rPr lang="en-PH" sz="2800" dirty="0" smtClean="0">
                <a:latin typeface="Segoe UI Light" panose="020B0502040204020203" pitchFamily="34" charset="0"/>
                <a:cs typeface="Segoe UI Light" panose="020B0502040204020203" pitchFamily="34" charset="0"/>
              </a:rPr>
              <a:t>word counter</a:t>
            </a:r>
          </a:p>
          <a:p>
            <a:pPr lvl="1"/>
            <a:r>
              <a:rPr lang="en-PH" sz="2800" dirty="0" smtClean="0">
                <a:latin typeface="Segoe UI Light" panose="020B0502040204020203" pitchFamily="34" charset="0"/>
                <a:cs typeface="Segoe UI Light" panose="020B0502040204020203" pitchFamily="34" charset="0"/>
              </a:rPr>
              <a:t>keyboard shortcuts</a:t>
            </a:r>
          </a:p>
          <a:p>
            <a:endParaRPr lang="en-PH" dirty="0">
              <a:latin typeface="Segoe UI Light" panose="020B0502040204020203" pitchFamily="34" charset="0"/>
              <a:cs typeface="Segoe UI Light" panose="020B0502040204020203"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dirty="0" smtClean="0">
                <a:latin typeface="Segoe UI Light" panose="020B0502040204020203" pitchFamily="34" charset="0"/>
                <a:cs typeface="Segoe UI Light" panose="020B0502040204020203" pitchFamily="34" charset="0"/>
              </a:rPr>
              <a:t>Limitations</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lvl="0"/>
            <a:r>
              <a:rPr lang="en-PH" sz="2800" dirty="0" smtClean="0">
                <a:latin typeface="Segoe UI Light" panose="020B0502040204020203" pitchFamily="34" charset="0"/>
                <a:cs typeface="Segoe UI Light" panose="020B0502040204020203" pitchFamily="34" charset="0"/>
              </a:rPr>
              <a:t>only admins can modify self &amp; </a:t>
            </a:r>
            <a:r>
              <a:rPr lang="en-PH" sz="2800" dirty="0" smtClean="0">
                <a:latin typeface="Segoe UI Light" panose="020B0502040204020203" pitchFamily="34" charset="0"/>
                <a:cs typeface="Segoe UI Light" panose="020B0502040204020203" pitchFamily="34" charset="0"/>
              </a:rPr>
              <a:t>children</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cannot set  page background colours &amp; </a:t>
            </a:r>
            <a:r>
              <a:rPr lang="en-PH" sz="2800" dirty="0" smtClean="0">
                <a:latin typeface="Segoe UI Light" panose="020B0502040204020203" pitchFamily="34" charset="0"/>
                <a:cs typeface="Segoe UI Light" panose="020B0502040204020203" pitchFamily="34" charset="0"/>
              </a:rPr>
              <a:t>images</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cannot modify </a:t>
            </a:r>
            <a:r>
              <a:rPr lang="en-PH" sz="2800" dirty="0" err="1" smtClean="0">
                <a:latin typeface="Segoe UI Light" panose="020B0502040204020203" pitchFamily="34" charset="0"/>
                <a:cs typeface="Segoe UI Light" panose="020B0502040204020203" pitchFamily="34" charset="0"/>
              </a:rPr>
              <a:t>students.php</a:t>
            </a:r>
            <a:r>
              <a:rPr lang="en-PH" sz="2800" dirty="0" smtClean="0">
                <a:latin typeface="Segoe UI Light" panose="020B0502040204020203" pitchFamily="34" charset="0"/>
                <a:cs typeface="Segoe UI Light" panose="020B0502040204020203" pitchFamily="34" charset="0"/>
              </a:rPr>
              <a:t> </a:t>
            </a:r>
            <a:r>
              <a:rPr lang="en-PH" sz="2800" dirty="0" smtClean="0">
                <a:latin typeface="Segoe UI Light" panose="020B0502040204020203" pitchFamily="34" charset="0"/>
                <a:cs typeface="Segoe UI Light" panose="020B0502040204020203" pitchFamily="34" charset="0"/>
              </a:rPr>
              <a:t>file</a:t>
            </a:r>
            <a:endParaRPr lang="en-PH" sz="2800" dirty="0" smtClean="0">
              <a:latin typeface="Segoe UI Light" panose="020B0502040204020203" pitchFamily="34" charset="0"/>
              <a:cs typeface="Segoe UI Light" panose="020B0502040204020203" pitchFamily="34" charset="0"/>
            </a:endParaRPr>
          </a:p>
          <a:p>
            <a:pPr lvl="0"/>
            <a:r>
              <a:rPr lang="en-PH" sz="2800" dirty="0" smtClean="0">
                <a:latin typeface="Segoe UI Light" panose="020B0502040204020203" pitchFamily="34" charset="0"/>
                <a:cs typeface="Segoe UI Light" panose="020B0502040204020203" pitchFamily="34" charset="0"/>
              </a:rPr>
              <a:t>it can only add </a:t>
            </a:r>
            <a:r>
              <a:rPr lang="en-PH" sz="2800" dirty="0" err="1" smtClean="0">
                <a:latin typeface="Segoe UI Light" panose="020B0502040204020203" pitchFamily="34" charset="0"/>
                <a:cs typeface="Segoe UI Light" panose="020B0502040204020203" pitchFamily="34" charset="0"/>
              </a:rPr>
              <a:t>hmtl</a:t>
            </a:r>
            <a:r>
              <a:rPr lang="en-PH" sz="2800" dirty="0" smtClean="0">
                <a:latin typeface="Segoe UI Light" panose="020B0502040204020203" pitchFamily="34" charset="0"/>
                <a:cs typeface="Segoe UI Light" panose="020B0502040204020203" pitchFamily="34" charset="0"/>
              </a:rPr>
              <a:t> pages</a:t>
            </a:r>
          </a:p>
          <a:p>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1639085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Segoe UI Light" panose="020B0502040204020203" pitchFamily="34" charset="0"/>
                <a:cs typeface="Segoe UI Light" panose="020B0502040204020203" pitchFamily="34" charset="0"/>
              </a:rPr>
              <a:t>Introduction:</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pPr algn="just"/>
            <a:r>
              <a:rPr lang="en-PH" sz="2800" dirty="0">
                <a:latin typeface="Segoe UI Light" panose="020B0502040204020203" pitchFamily="34" charset="0"/>
                <a:cs typeface="Segoe UI Light" panose="020B0502040204020203" pitchFamily="34" charset="0"/>
              </a:rPr>
              <a:t>Media played an essential role in our sense of living in a social world. Since modernity begins, media changed human habits on which we act as social beings. Now in the era of media, it serves as platforms for human to develop things that before no one are certain of</a:t>
            </a:r>
            <a:r>
              <a:rPr lang="en-PH" sz="2800" dirty="0" smtClean="0">
                <a:latin typeface="Segoe UI Light" panose="020B0502040204020203" pitchFamily="34" charset="0"/>
                <a:cs typeface="Segoe UI Light" panose="020B0502040204020203" pitchFamily="34" charset="0"/>
              </a:rPr>
              <a:t>.</a:t>
            </a:r>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315238582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1" algn="l" rtl="0">
              <a:spcBef>
                <a:spcPct val="0"/>
              </a:spcBef>
            </a:pPr>
            <a:r>
              <a:rPr lang="en-PH" sz="5400" dirty="0">
                <a:solidFill>
                  <a:schemeClr val="tx1"/>
                </a:solidFill>
                <a:latin typeface="Segoe UI Light" panose="020B0502040204020203" pitchFamily="34" charset="0"/>
                <a:cs typeface="Segoe UI Light" panose="020B0502040204020203" pitchFamily="34" charset="0"/>
              </a:rPr>
              <a:t>Statement of the </a:t>
            </a:r>
            <a:r>
              <a:rPr lang="en-PH" sz="5400" dirty="0" smtClean="0">
                <a:solidFill>
                  <a:schemeClr val="tx1"/>
                </a:solidFill>
                <a:latin typeface="Segoe UI Light" panose="020B0502040204020203" pitchFamily="34" charset="0"/>
                <a:cs typeface="Segoe UI Light" panose="020B0502040204020203" pitchFamily="34" charset="0"/>
              </a:rPr>
              <a:t>Problem</a:t>
            </a:r>
            <a:endParaRPr lang="en-US" sz="5400" dirty="0">
              <a:solidFill>
                <a:schemeClr val="tx1"/>
              </a:solidFill>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r>
              <a:rPr lang="en-PH" sz="2800" dirty="0">
                <a:latin typeface="Segoe UI Light" panose="020B0502040204020203" pitchFamily="34" charset="0"/>
                <a:cs typeface="Segoe UI Light" panose="020B0502040204020203" pitchFamily="34" charset="0"/>
              </a:rPr>
              <a:t>Do we really need a true and formal Yearbook Application</a:t>
            </a:r>
            <a:r>
              <a:rPr lang="en-PH" sz="2800" dirty="0" smtClean="0">
                <a:latin typeface="Segoe UI Light" panose="020B0502040204020203" pitchFamily="34" charset="0"/>
                <a:cs typeface="Segoe UI Light" panose="020B0502040204020203" pitchFamily="34" charset="0"/>
              </a:rPr>
              <a:t>?</a:t>
            </a:r>
            <a:endParaRPr lang="en-US" sz="2800" dirty="0">
              <a:latin typeface="Segoe UI Light" panose="020B0502040204020203" pitchFamily="34" charset="0"/>
              <a:cs typeface="Segoe UI Light" panose="020B0502040204020203" pitchFamily="34" charset="0"/>
            </a:endParaRPr>
          </a:p>
          <a:p>
            <a:r>
              <a:rPr lang="en-PH" sz="2800" dirty="0">
                <a:latin typeface="Segoe UI Light" panose="020B0502040204020203" pitchFamily="34" charset="0"/>
                <a:cs typeface="Segoe UI Light" panose="020B0502040204020203" pitchFamily="34" charset="0"/>
              </a:rPr>
              <a:t>Why does it need to be formal and true</a:t>
            </a:r>
            <a:r>
              <a:rPr lang="en-PH" sz="2800" dirty="0" smtClean="0">
                <a:latin typeface="Segoe UI Light" panose="020B0502040204020203" pitchFamily="34" charset="0"/>
                <a:cs typeface="Segoe UI Light" panose="020B0502040204020203" pitchFamily="34" charset="0"/>
              </a:rPr>
              <a:t>?</a:t>
            </a:r>
          </a:p>
          <a:p>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41725465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Segoe UI Light" panose="020B0502040204020203" pitchFamily="34" charset="0"/>
                <a:cs typeface="Segoe UI Light" panose="020B0502040204020203" pitchFamily="34" charset="0"/>
              </a:rPr>
              <a:t>Statement of the Problem</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a:xfrm>
            <a:off x="457200" y="1828800"/>
            <a:ext cx="7467600" cy="4525963"/>
          </a:xfrm>
        </p:spPr>
        <p:txBody>
          <a:bodyPr>
            <a:normAutofit/>
          </a:bodyPr>
          <a:lstStyle/>
          <a:p>
            <a:r>
              <a:rPr lang="en-PH" sz="2800" dirty="0">
                <a:latin typeface="Segoe UI Light" panose="020B0502040204020203" pitchFamily="34" charset="0"/>
                <a:cs typeface="Segoe UI Light" panose="020B0502040204020203" pitchFamily="34" charset="0"/>
              </a:rPr>
              <a:t>Why do we need a digital Yearbook? </a:t>
            </a:r>
            <a:endParaRPr lang="en-US" sz="2800" dirty="0">
              <a:latin typeface="Segoe UI Light" panose="020B0502040204020203" pitchFamily="34" charset="0"/>
              <a:cs typeface="Segoe UI Light" panose="020B0502040204020203" pitchFamily="34" charset="0"/>
            </a:endParaRPr>
          </a:p>
          <a:p>
            <a:r>
              <a:rPr lang="en-PH" sz="2800" dirty="0">
                <a:latin typeface="Segoe UI Light" panose="020B0502040204020203" pitchFamily="34" charset="0"/>
                <a:cs typeface="Segoe UI Light" panose="020B0502040204020203" pitchFamily="34" charset="0"/>
              </a:rPr>
              <a:t>There’s no online school community that has a yearbook builder and viewer.</a:t>
            </a:r>
            <a:endParaRPr lang="en-US" sz="2800" dirty="0">
              <a:latin typeface="Segoe UI Light" panose="020B0502040204020203" pitchFamily="34" charset="0"/>
              <a:cs typeface="Segoe UI Light" panose="020B0502040204020203" pitchFamily="34" charset="0"/>
            </a:endParaRPr>
          </a:p>
          <a:p>
            <a:endParaRPr lang="en-US" sz="2800" dirty="0">
              <a:latin typeface="Segoe UI Light" panose="020B0502040204020203" pitchFamily="34" charset="0"/>
              <a:cs typeface="Segoe UI Light" panose="020B0502040204020203" pitchFamily="34" charset="0"/>
            </a:endParaRPr>
          </a:p>
          <a:p>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6674181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365126"/>
            <a:ext cx="8210550" cy="1325563"/>
          </a:xfrm>
        </p:spPr>
        <p:txBody>
          <a:bodyPr>
            <a:noAutofit/>
          </a:bodyPr>
          <a:lstStyle/>
          <a:p>
            <a:r>
              <a:rPr lang="en-US" sz="5400" dirty="0" smtClean="0">
                <a:latin typeface="Segoe UI Light" panose="020B0502040204020203" pitchFamily="34" charset="0"/>
                <a:cs typeface="Segoe UI Light" panose="020B0502040204020203" pitchFamily="34" charset="0"/>
              </a:rPr>
              <a:t>Current State of Technology</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p:txBody>
          <a:bodyPr>
            <a:normAutofit/>
          </a:bodyPr>
          <a:lstStyle/>
          <a:p>
            <a:r>
              <a:rPr lang="en-PH" sz="2800" dirty="0">
                <a:latin typeface="Segoe UI Light" panose="020B0502040204020203" pitchFamily="34" charset="0"/>
                <a:cs typeface="Segoe UI Light" panose="020B0502040204020203" pitchFamily="34" charset="0"/>
              </a:rPr>
              <a:t>As technology become broader now a day. Changes occur suddenly.  Most changes happen to convert manual works into computerized ones. From news in newspaper to television news, from books to eBooks, from manual system to computerized ones. Making life easy and with the help of World Wide Web (www) and the internet everything is almost possible</a:t>
            </a:r>
            <a:r>
              <a:rPr lang="en-PH" sz="2800" dirty="0" smtClean="0">
                <a:latin typeface="Segoe UI Light" panose="020B0502040204020203" pitchFamily="34" charset="0"/>
                <a:cs typeface="Segoe UI Light" panose="020B0502040204020203" pitchFamily="34" charset="0"/>
              </a:rPr>
              <a:t>.</a:t>
            </a:r>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199939039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a:bodyPr>
          <a:lstStyle/>
          <a:p>
            <a:r>
              <a:rPr lang="en-PH" sz="2800" dirty="0" smtClean="0">
                <a:latin typeface="Segoe UI Light" panose="020B0502040204020203" pitchFamily="34" charset="0"/>
                <a:cs typeface="Segoe UI Light" panose="020B0502040204020203" pitchFamily="34" charset="0"/>
              </a:rPr>
              <a:t>As </a:t>
            </a:r>
            <a:r>
              <a:rPr lang="en-PH" sz="2800" dirty="0">
                <a:latin typeface="Segoe UI Light" panose="020B0502040204020203" pitchFamily="34" charset="0"/>
                <a:cs typeface="Segoe UI Light" panose="020B0502040204020203" pitchFamily="34" charset="0"/>
              </a:rPr>
              <a:t>to relate our research on this. The proponents made a system that converted Yearbook into Digital Year Book which we named as “</a:t>
            </a:r>
            <a:r>
              <a:rPr lang="en-PH" sz="2800" dirty="0" err="1">
                <a:latin typeface="Segoe UI Light" panose="020B0502040204020203" pitchFamily="34" charset="0"/>
                <a:cs typeface="Segoe UI Light" panose="020B0502040204020203" pitchFamily="34" charset="0"/>
              </a:rPr>
              <a:t>Skoolyf</a:t>
            </a:r>
            <a:r>
              <a:rPr lang="en-PH" sz="2800" dirty="0">
                <a:latin typeface="Segoe UI Light" panose="020B0502040204020203" pitchFamily="34" charset="0"/>
                <a:cs typeface="Segoe UI Light" panose="020B0502040204020203" pitchFamily="34" charset="0"/>
              </a:rPr>
              <a:t>”.</a:t>
            </a:r>
            <a:endParaRPr lang="en-US" sz="2800" dirty="0">
              <a:latin typeface="Segoe UI Light" panose="020B0502040204020203" pitchFamily="34" charset="0"/>
              <a:cs typeface="Segoe UI Light" panose="020B0502040204020203" pitchFamily="34" charset="0"/>
            </a:endParaRPr>
          </a:p>
          <a:p>
            <a:endParaRPr lang="en-US" sz="2800" dirty="0">
              <a:latin typeface="Segoe UI Light" panose="020B0502040204020203" pitchFamily="34" charset="0"/>
              <a:cs typeface="Segoe UI Light" panose="020B0502040204020203" pitchFamily="34" charset="0"/>
            </a:endParaRPr>
          </a:p>
          <a:p>
            <a:endParaRPr lang="en-US"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40913529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Content Placeholder 2"/>
          <p:cNvSpPr>
            <a:spLocks noGrp="1"/>
          </p:cNvSpPr>
          <p:nvPr>
            <p:ph idx="1"/>
          </p:nvPr>
        </p:nvSpPr>
        <p:spPr>
          <a:xfrm>
            <a:off x="628650" y="1690689"/>
            <a:ext cx="7467600" cy="4525963"/>
          </a:xfrm>
        </p:spPr>
        <p:txBody>
          <a:bodyPr>
            <a:normAutofit/>
          </a:bodyPr>
          <a:lstStyle/>
          <a:p>
            <a:pPr algn="just"/>
            <a:r>
              <a:rPr lang="en-PH" sz="2400" dirty="0" smtClean="0">
                <a:latin typeface="Segoe UI Light" panose="020B0502040204020203" pitchFamily="34" charset="0"/>
                <a:cs typeface="Segoe UI Light" panose="020B0502040204020203" pitchFamily="34" charset="0"/>
              </a:rPr>
              <a:t>The Digital Yearbook that we developed is only intended for </a:t>
            </a:r>
            <a:r>
              <a:rPr lang="en-PH" sz="2400" dirty="0" err="1" smtClean="0">
                <a:latin typeface="Segoe UI Light" panose="020B0502040204020203" pitchFamily="34" charset="0"/>
                <a:cs typeface="Segoe UI Light" panose="020B0502040204020203" pitchFamily="34" charset="0"/>
              </a:rPr>
              <a:t>Colegio</a:t>
            </a:r>
            <a:r>
              <a:rPr lang="en-PH" sz="2400" dirty="0" smtClean="0">
                <a:latin typeface="Segoe UI Light" panose="020B0502040204020203" pitchFamily="34" charset="0"/>
                <a:cs typeface="Segoe UI Light" panose="020B0502040204020203" pitchFamily="34" charset="0"/>
              </a:rPr>
              <a:t> San Nicolas de </a:t>
            </a:r>
            <a:r>
              <a:rPr lang="en-PH" sz="2400" dirty="0" err="1" smtClean="0">
                <a:latin typeface="Segoe UI Light" panose="020B0502040204020203" pitchFamily="34" charset="0"/>
                <a:cs typeface="Segoe UI Light" panose="020B0502040204020203" pitchFamily="34" charset="0"/>
              </a:rPr>
              <a:t>Tolentino</a:t>
            </a:r>
            <a:r>
              <a:rPr lang="en-PH" sz="2400" dirty="0" smtClean="0">
                <a:latin typeface="Segoe UI Light" panose="020B0502040204020203" pitchFamily="34" charset="0"/>
                <a:cs typeface="Segoe UI Light" panose="020B0502040204020203" pitchFamily="34" charset="0"/>
              </a:rPr>
              <a:t> </a:t>
            </a:r>
            <a:r>
              <a:rPr lang="en-PH" sz="2400" dirty="0" err="1" smtClean="0">
                <a:latin typeface="Segoe UI Light" panose="020B0502040204020203" pitchFamily="34" charset="0"/>
                <a:cs typeface="Segoe UI Light" panose="020B0502040204020203" pitchFamily="34" charset="0"/>
              </a:rPr>
              <a:t>Recoletos</a:t>
            </a:r>
            <a:r>
              <a:rPr lang="en-PH" sz="2400" dirty="0" smtClean="0">
                <a:latin typeface="Segoe UI Light" panose="020B0502040204020203" pitchFamily="34" charset="0"/>
                <a:cs typeface="Segoe UI Light" panose="020B0502040204020203" pitchFamily="34" charset="0"/>
              </a:rPr>
              <a:t> in Talisay City.  The group made this system for the benefit of those batches who haven’t published their  and for those batches that have their  but want to have a digital yearbook as well. As we know, in the said school, there are batches who haven’t published their  and it started it all in our batch (the proponents’ batch).  So the group decided to make a system that can benefit our batch and all other batch of the said school that can’t publish their yearbook</a:t>
            </a:r>
            <a:endParaRPr lang="en-PH" sz="2400" dirty="0">
              <a:latin typeface="Segoe UI Light" panose="020B0502040204020203" pitchFamily="34" charset="0"/>
              <a:cs typeface="Segoe UI Light" panose="020B0502040204020203"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2" algn="l" rtl="0">
              <a:spcBef>
                <a:spcPct val="0"/>
              </a:spcBef>
            </a:pPr>
            <a:r>
              <a:rPr lang="en-PH" sz="5400" dirty="0" smtClean="0">
                <a:solidFill>
                  <a:schemeClr val="tx1"/>
                </a:solidFill>
                <a:latin typeface="Segoe UI Light" panose="020B0502040204020203" pitchFamily="34" charset="0"/>
                <a:cs typeface="Segoe UI Light" panose="020B0502040204020203" pitchFamily="34" charset="0"/>
              </a:rPr>
              <a:t>General Objectives</a:t>
            </a:r>
            <a:endParaRPr lang="en-US" sz="5400" dirty="0">
              <a:solidFill>
                <a:schemeClr val="tx1"/>
              </a:solidFill>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a:xfrm>
            <a:off x="381000" y="1752600"/>
            <a:ext cx="8534400" cy="4525963"/>
          </a:xfrm>
        </p:spPr>
        <p:txBody>
          <a:bodyPr/>
          <a:lstStyle/>
          <a:p>
            <a:r>
              <a:rPr lang="en-PH" sz="3200" dirty="0" smtClean="0">
                <a:latin typeface="Segoe UI Light" panose="020B0502040204020203" pitchFamily="34" charset="0"/>
                <a:cs typeface="Segoe UI Light" panose="020B0502040204020203" pitchFamily="34" charset="0"/>
              </a:rPr>
              <a:t>To </a:t>
            </a:r>
            <a:r>
              <a:rPr lang="en-PH" sz="3200" dirty="0" smtClean="0">
                <a:latin typeface="Segoe UI Light" panose="020B0502040204020203" pitchFamily="34" charset="0"/>
                <a:cs typeface="Segoe UI Light" panose="020B0502040204020203" pitchFamily="34" charset="0"/>
              </a:rPr>
              <a:t>reinvent traditional hard copy yearbook into digitized yearbook.</a:t>
            </a:r>
          </a:p>
          <a:p>
            <a:pPr marL="0" indent="0">
              <a:buNone/>
            </a:pPr>
            <a:endParaRPr lang="en-US"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7391787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latin typeface="Segoe UI Light" panose="020B0502040204020203" pitchFamily="34" charset="0"/>
                <a:cs typeface="Segoe UI Light" panose="020B0502040204020203" pitchFamily="34" charset="0"/>
              </a:rPr>
              <a:t>Specific Objectives</a:t>
            </a:r>
            <a:endParaRPr lang="en-US" sz="5400" dirty="0">
              <a:latin typeface="Segoe UI Light" panose="020B0502040204020203" pitchFamily="34" charset="0"/>
              <a:cs typeface="Segoe UI Light" panose="020B0502040204020203" pitchFamily="34" charset="0"/>
            </a:endParaRPr>
          </a:p>
        </p:txBody>
      </p:sp>
      <p:sp>
        <p:nvSpPr>
          <p:cNvPr id="3" name="Content Placeholder 2"/>
          <p:cNvSpPr>
            <a:spLocks noGrp="1"/>
          </p:cNvSpPr>
          <p:nvPr>
            <p:ph idx="1"/>
          </p:nvPr>
        </p:nvSpPr>
        <p:spPr>
          <a:xfrm>
            <a:off x="381000" y="1825625"/>
            <a:ext cx="8534400" cy="4351338"/>
          </a:xfrm>
        </p:spPr>
        <p:txBody>
          <a:bodyPr>
            <a:normAutofit/>
          </a:bodyPr>
          <a:lstStyle/>
          <a:p>
            <a:r>
              <a:rPr lang="en-PH" sz="2800" dirty="0" smtClean="0">
                <a:latin typeface="Segoe UI Light" panose="020B0502040204020203" pitchFamily="34" charset="0"/>
                <a:cs typeface="Segoe UI Light" panose="020B0502040204020203" pitchFamily="34" charset="0"/>
              </a:rPr>
              <a:t>To provide a system that can create digital </a:t>
            </a:r>
            <a:r>
              <a:rPr lang="en-PH" sz="2800" dirty="0" smtClean="0">
                <a:latin typeface="Segoe UI Light" panose="020B0502040204020203" pitchFamily="34" charset="0"/>
                <a:cs typeface="Segoe UI Light" panose="020B0502040204020203" pitchFamily="34" charset="0"/>
              </a:rPr>
              <a:t>yearbook</a:t>
            </a:r>
            <a:endParaRPr lang="en-PH" sz="2800" dirty="0" smtClean="0">
              <a:latin typeface="Segoe UI Light" panose="020B0502040204020203" pitchFamily="34" charset="0"/>
              <a:cs typeface="Segoe UI Light" panose="020B0502040204020203" pitchFamily="34" charset="0"/>
            </a:endParaRPr>
          </a:p>
          <a:p>
            <a:r>
              <a:rPr lang="en-PH" sz="2800" dirty="0" smtClean="0">
                <a:latin typeface="Segoe UI Light" panose="020B0502040204020203" pitchFamily="34" charset="0"/>
                <a:cs typeface="Segoe UI Light" panose="020B0502040204020203" pitchFamily="34" charset="0"/>
              </a:rPr>
              <a:t>To provide a mini online school community / social network</a:t>
            </a:r>
            <a:r>
              <a:rPr lang="en-PH" sz="2800" dirty="0" smtClean="0">
                <a:latin typeface="Segoe UI Light" panose="020B0502040204020203" pitchFamily="34" charset="0"/>
                <a:cs typeface="Segoe UI Light" panose="020B0502040204020203" pitchFamily="34" charset="0"/>
              </a:rPr>
              <a:t>.</a:t>
            </a:r>
            <a:endParaRPr lang="en-PH" sz="2800" dirty="0" smtClean="0">
              <a:latin typeface="Segoe UI Light" panose="020B0502040204020203" pitchFamily="34" charset="0"/>
              <a:cs typeface="Segoe UI Light" panose="020B0502040204020203" pitchFamily="34" charset="0"/>
            </a:endParaRPr>
          </a:p>
          <a:p>
            <a:r>
              <a:rPr lang="en-PH" sz="2800" dirty="0" smtClean="0">
                <a:latin typeface="Segoe UI Light" panose="020B0502040204020203" pitchFamily="34" charset="0"/>
                <a:cs typeface="Segoe UI Light" panose="020B0502040204020203" pitchFamily="34" charset="0"/>
              </a:rPr>
              <a:t>To provide a system that can be virtually accessed online anywhere and anytime.</a:t>
            </a:r>
            <a:endParaRPr lang="en-PH" sz="2800" dirty="0">
              <a:latin typeface="Segoe UI Light" panose="020B0502040204020203" pitchFamily="34" charset="0"/>
              <a:cs typeface="Segoe UI Light" panose="020B0502040204020203" pitchFamily="34" charset="0"/>
            </a:endParaRPr>
          </a:p>
        </p:txBody>
      </p:sp>
    </p:spTree>
    <p:extLst>
      <p:ext uri="{BB962C8B-B14F-4D97-AF65-F5344CB8AC3E}">
        <p14:creationId xmlns:p14="http://schemas.microsoft.com/office/powerpoint/2010/main" val="217047481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57</TotalTime>
  <Words>509</Words>
  <Application>Microsoft Office PowerPoint</Application>
  <PresentationFormat>On-screen Show (4:3)</PresentationFormat>
  <Paragraphs>60</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Roboto</vt:lpstr>
      <vt:lpstr>Calibri</vt:lpstr>
      <vt:lpstr>Arial</vt:lpstr>
      <vt:lpstr>Times New Roman</vt:lpstr>
      <vt:lpstr>Segoe UI Light</vt:lpstr>
      <vt:lpstr>Calibri Light</vt:lpstr>
      <vt:lpstr>Segoe UI</vt:lpstr>
      <vt:lpstr>Office Theme</vt:lpstr>
      <vt:lpstr>Skoolyf</vt:lpstr>
      <vt:lpstr>Introduction:</vt:lpstr>
      <vt:lpstr>Statement of the Problem</vt:lpstr>
      <vt:lpstr>Statement of the Problem</vt:lpstr>
      <vt:lpstr>Current State of Technology</vt:lpstr>
      <vt:lpstr>PowerPoint Presentation</vt:lpstr>
      <vt:lpstr>PowerPoint Presentation</vt:lpstr>
      <vt:lpstr>General Objectives</vt:lpstr>
      <vt:lpstr>Specific Objectives</vt:lpstr>
      <vt:lpstr>Scopes:</vt:lpstr>
      <vt:lpstr>Scopes:</vt:lpstr>
      <vt:lpstr>Scopes</vt:lpstr>
      <vt:lpstr>Scopes</vt:lpstr>
      <vt:lpstr>Scopes</vt:lpstr>
      <vt:lpstr>Scopes</vt:lpstr>
      <vt:lpstr>Limitations: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Skoolyf</dc:title>
  <dc:creator>christine</dc:creator>
  <cp:lastModifiedBy>Oliver Martinez</cp:lastModifiedBy>
  <cp:revision>52</cp:revision>
  <dcterms:created xsi:type="dcterms:W3CDTF">2006-08-16T00:00:00Z</dcterms:created>
  <dcterms:modified xsi:type="dcterms:W3CDTF">2013-08-31T16:26:46Z</dcterms:modified>
</cp:coreProperties>
</file>

<file path=docProps/thumbnail.jpeg>
</file>